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6" r:id="rId3"/>
    <p:sldId id="258" r:id="rId4"/>
    <p:sldId id="259" r:id="rId5"/>
    <p:sldId id="260" r:id="rId6"/>
    <p:sldId id="261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66" d="100"/>
          <a:sy n="66" d="100"/>
        </p:scale>
        <p:origin x="81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43AF1E-4BBA-64C6-D854-EFDC7EF31D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4C8123E-0E72-B0EA-1750-EC87777106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185416-BCF5-D026-1791-6F8C52011A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1AED6-E423-420B-8DB4-56DC9407204F}" type="datetimeFigureOut">
              <a:rPr lang="en-IN" smtClean="0"/>
              <a:t>20-05-2023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4FC0CE-573A-0103-1B5A-161E8174A8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36CB68-5B15-08B9-F4FF-4F732D44B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E0D76-8EFC-4685-911E-5D7D6E602BE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512669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C52B1E-3302-33E3-4357-DCFADBE67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2421D8F-9E48-3EC2-5180-166461C747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414B50-F2EB-154F-C6D2-3F3BA21E65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1AED6-E423-420B-8DB4-56DC9407204F}" type="datetimeFigureOut">
              <a:rPr lang="en-IN" smtClean="0"/>
              <a:t>20-05-2023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D13480-5FC1-8C6E-8E7C-2A7AABFF51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A059EF-0CFF-8197-92AC-76009385C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E0D76-8EFC-4685-911E-5D7D6E602BE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171092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7FE5795-7039-2D78-CCC3-67FF00A479D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8CE8A2C-2078-13FA-B1A8-4B052C4D53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088470-685A-F4C2-2306-562963CEB2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1AED6-E423-420B-8DB4-56DC9407204F}" type="datetimeFigureOut">
              <a:rPr lang="en-IN" smtClean="0"/>
              <a:t>20-05-2023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939F3D-17A9-AAAF-6EDE-F173FCFD84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6EB4DC-8707-C511-8200-7ED31FF4BC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E0D76-8EFC-4685-911E-5D7D6E602BE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279869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D8AE6-AB85-1827-21C2-1ACBE07AD7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B71D51-A57E-76B9-C2B7-FF9312C920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6E0A0D-08ED-BE5D-C745-B2563F60E1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1AED6-E423-420B-8DB4-56DC9407204F}" type="datetimeFigureOut">
              <a:rPr lang="en-IN" smtClean="0"/>
              <a:t>20-05-2023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3D5177-A206-7EC5-1493-69BDD56F82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74E661-0072-7158-E0DC-9B3CE8D787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E0D76-8EFC-4685-911E-5D7D6E602BE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920284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26840-C6E6-03C9-0D04-67793D666F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33D9F8-8D38-593B-6B4B-2005A5E7A7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483652-65D6-3976-D668-8D2C292EC3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1AED6-E423-420B-8DB4-56DC9407204F}" type="datetimeFigureOut">
              <a:rPr lang="en-IN" smtClean="0"/>
              <a:t>20-05-2023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54394D-85F5-57DC-F0B5-EAEE04FB4B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EA9DF8-288C-C8E8-7509-D096CBC64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E0D76-8EFC-4685-911E-5D7D6E602BE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389611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837FB7-7A72-0E28-B582-3AEC8DD40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5AB671-929E-FA70-0F28-0FFABD99D6A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388D62-1792-3E67-5074-8C76ADD2BB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E10683-E986-147C-DD8E-52F5CB8137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1AED6-E423-420B-8DB4-56DC9407204F}" type="datetimeFigureOut">
              <a:rPr lang="en-IN" smtClean="0"/>
              <a:t>20-05-2023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75CD08-7FA8-25B2-7875-103CB5E057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34AFD3-9F81-34FB-583F-A9DFB4289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E0D76-8EFC-4685-911E-5D7D6E602BE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89442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2B943D-F7E6-DBD2-F312-5DCBAC923B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A3FD00-9D95-F055-F391-224BEEBCA6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6574E7-84B4-C819-CC55-98863A2BF8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8A083B-3C10-E193-2CF0-3A3A9532C3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6DB8B3F-B9F9-022A-A5F5-9857E0C811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E2B721F-EEF9-A584-D53B-A1F97FFB12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1AED6-E423-420B-8DB4-56DC9407204F}" type="datetimeFigureOut">
              <a:rPr lang="en-IN" smtClean="0"/>
              <a:t>20-05-2023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063091-BF29-A40C-1DA9-B6C65F0B9B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1F886D7-2954-3037-8D98-AD95BB7D30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E0D76-8EFC-4685-911E-5D7D6E602BE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088253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A65AC-2E2D-49E1-33E2-F46923816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7921F5B-2820-3A7B-5C1B-ED99523699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1AED6-E423-420B-8DB4-56DC9407204F}" type="datetimeFigureOut">
              <a:rPr lang="en-IN" smtClean="0"/>
              <a:t>20-05-2023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463DCB-9B4D-5E83-27C8-5E3864AF9E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80535E-D463-7B75-6F95-C3952A775B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E0D76-8EFC-4685-911E-5D7D6E602BE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257844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81C212A-190D-D4F1-7228-1593856B13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1AED6-E423-420B-8DB4-56DC9407204F}" type="datetimeFigureOut">
              <a:rPr lang="en-IN" smtClean="0"/>
              <a:t>20-05-2023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4C07E03-F982-4029-7086-F4A35D4A60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C62FBA-8C76-33D4-6C17-43DBC332D4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E0D76-8EFC-4685-911E-5D7D6E602BE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534337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80F722-FB03-5022-85F6-7081EA13D3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155557-6531-1D6F-146C-508C42BA61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C67A6C-9CCF-FB68-CDB0-5AA7B94EDB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465CD9-96AC-05DF-F945-B540CB1EE0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1AED6-E423-420B-8DB4-56DC9407204F}" type="datetimeFigureOut">
              <a:rPr lang="en-IN" smtClean="0"/>
              <a:t>20-05-2023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EAC5C4-7338-8CD3-F6F8-248F606D09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7F614D-8C62-17BF-D076-94FE788B2A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E0D76-8EFC-4685-911E-5D7D6E602BE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014972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75615A-0543-D2C5-A44D-4E07EB0AD6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9F94A1C-DCC5-8124-EE2E-0D81E71C95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4CDCD0-96A4-3579-EBBE-7BC8985163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B60667-4061-B6B3-64C7-4FE8C6319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1AED6-E423-420B-8DB4-56DC9407204F}" type="datetimeFigureOut">
              <a:rPr lang="en-IN" smtClean="0"/>
              <a:t>20-05-2023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69315A-1F90-F202-0B1B-9D7DECEF91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7657C4-6058-4DB5-2739-1A5C7351F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E0D76-8EFC-4685-911E-5D7D6E602BE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42799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75D2C1A-0D7C-2CE1-5092-2B463DCA8C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D83492-906F-9708-3190-F1310E20A9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0D8A11-BC11-E3A7-CE51-B8544FE0366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41AED6-E423-420B-8DB4-56DC9407204F}" type="datetimeFigureOut">
              <a:rPr lang="en-IN" smtClean="0"/>
              <a:t>20-05-2023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C95098-5B55-B96D-7477-976024C237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12933B-8D44-1632-DCF2-B2FD18B29E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AE0D76-8EFC-4685-911E-5D7D6E602BE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901076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5794FD4-453E-4992-0DC3-E943013BFC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98BA02D-31BC-78CD-6717-25D5F4E58858}"/>
              </a:ext>
            </a:extLst>
          </p:cNvPr>
          <p:cNvSpPr/>
          <p:nvPr/>
        </p:nvSpPr>
        <p:spPr>
          <a:xfrm>
            <a:off x="10189029" y="6139544"/>
            <a:ext cx="2002971" cy="7167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89D7A37-E437-6E81-A85E-85E5387D75D8}"/>
              </a:ext>
            </a:extLst>
          </p:cNvPr>
          <p:cNvSpPr/>
          <p:nvPr/>
        </p:nvSpPr>
        <p:spPr>
          <a:xfrm>
            <a:off x="0" y="6487886"/>
            <a:ext cx="2554514" cy="368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485252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1099F95-0CC9-2363-E2F1-3077D907FA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51949A0-5D9B-32A4-2BBD-B368FA5701B7}"/>
              </a:ext>
            </a:extLst>
          </p:cNvPr>
          <p:cNvSpPr/>
          <p:nvPr/>
        </p:nvSpPr>
        <p:spPr>
          <a:xfrm>
            <a:off x="10189029" y="6139544"/>
            <a:ext cx="2002971" cy="7167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91CA843-9196-AE71-A328-2BAE467A9603}"/>
              </a:ext>
            </a:extLst>
          </p:cNvPr>
          <p:cNvSpPr/>
          <p:nvPr/>
        </p:nvSpPr>
        <p:spPr>
          <a:xfrm>
            <a:off x="0" y="6487886"/>
            <a:ext cx="2554514" cy="368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485469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E24A6C7-29F8-C34C-8C44-8048C1DCAE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DDE3775-FCB9-BCEA-5498-1EA1A38466CF}"/>
              </a:ext>
            </a:extLst>
          </p:cNvPr>
          <p:cNvSpPr/>
          <p:nvPr/>
        </p:nvSpPr>
        <p:spPr>
          <a:xfrm>
            <a:off x="10189029" y="6139544"/>
            <a:ext cx="2002971" cy="7167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07FB389-9B8F-C8D4-A51F-F036CD6C3EE8}"/>
              </a:ext>
            </a:extLst>
          </p:cNvPr>
          <p:cNvSpPr/>
          <p:nvPr/>
        </p:nvSpPr>
        <p:spPr>
          <a:xfrm>
            <a:off x="0" y="6487886"/>
            <a:ext cx="2554514" cy="368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652817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416967D-5F43-32D0-50F4-D936FF0A75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D1CFCB7-9308-F2F4-9CCD-8BD21369EA7C}"/>
              </a:ext>
            </a:extLst>
          </p:cNvPr>
          <p:cNvSpPr/>
          <p:nvPr/>
        </p:nvSpPr>
        <p:spPr>
          <a:xfrm>
            <a:off x="10189029" y="6139544"/>
            <a:ext cx="2002971" cy="7167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B277295-5296-CBB2-0AA9-EF730C16ECB5}"/>
              </a:ext>
            </a:extLst>
          </p:cNvPr>
          <p:cNvSpPr/>
          <p:nvPr/>
        </p:nvSpPr>
        <p:spPr>
          <a:xfrm>
            <a:off x="0" y="6487886"/>
            <a:ext cx="2554514" cy="368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198282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B215E8C-0B62-CF48-7BC9-02A79D7DBB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2BD45A6-1741-2499-D672-4097C877EF8E}"/>
              </a:ext>
            </a:extLst>
          </p:cNvPr>
          <p:cNvSpPr/>
          <p:nvPr/>
        </p:nvSpPr>
        <p:spPr>
          <a:xfrm>
            <a:off x="10203543" y="6139544"/>
            <a:ext cx="2002971" cy="7167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AF66471-ADD2-15EE-371A-A50BBD3A00EB}"/>
              </a:ext>
            </a:extLst>
          </p:cNvPr>
          <p:cNvSpPr/>
          <p:nvPr/>
        </p:nvSpPr>
        <p:spPr>
          <a:xfrm>
            <a:off x="0" y="6487886"/>
            <a:ext cx="2554514" cy="368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147667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4F6E03-0FCC-3314-16A8-46524FDBDA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32AEA4A-2489-7C4F-4813-6DFD762EEE0C}"/>
              </a:ext>
            </a:extLst>
          </p:cNvPr>
          <p:cNvSpPr/>
          <p:nvPr/>
        </p:nvSpPr>
        <p:spPr>
          <a:xfrm>
            <a:off x="10189029" y="6139544"/>
            <a:ext cx="2002971" cy="7167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643386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76A0825-E164-485C-E765-D9FAE5788A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5721800-08D0-1F89-57A7-36A1EDD64026}"/>
              </a:ext>
            </a:extLst>
          </p:cNvPr>
          <p:cNvSpPr/>
          <p:nvPr/>
        </p:nvSpPr>
        <p:spPr>
          <a:xfrm>
            <a:off x="10189029" y="6139544"/>
            <a:ext cx="2002971" cy="7167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385684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2369345-D503-52F1-4F96-8108DA1685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9A9E5FB-765A-CD3A-6BAC-87E6CE525C71}"/>
              </a:ext>
            </a:extLst>
          </p:cNvPr>
          <p:cNvSpPr/>
          <p:nvPr/>
        </p:nvSpPr>
        <p:spPr>
          <a:xfrm>
            <a:off x="10189029" y="6139544"/>
            <a:ext cx="2002971" cy="7167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065253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CBB54A9-77E2-CB18-AD39-2294E8A11C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E608C10-6280-645E-52DB-E32A898FDA01}"/>
              </a:ext>
            </a:extLst>
          </p:cNvPr>
          <p:cNvSpPr/>
          <p:nvPr/>
        </p:nvSpPr>
        <p:spPr>
          <a:xfrm>
            <a:off x="10189029" y="6139544"/>
            <a:ext cx="2002971" cy="7167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987756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DF939A-542A-04D6-8230-CB9F93D3F4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57CF733-54CF-1C79-1E48-9D213E2D6E9D}"/>
              </a:ext>
            </a:extLst>
          </p:cNvPr>
          <p:cNvSpPr/>
          <p:nvPr/>
        </p:nvSpPr>
        <p:spPr>
          <a:xfrm>
            <a:off x="10189029" y="6139544"/>
            <a:ext cx="2002971" cy="7167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593233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5ABDB2D-7BEA-F7E8-1597-8284DCB607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0DEB989-4A75-7EC2-C44A-468DC2B91956}"/>
              </a:ext>
            </a:extLst>
          </p:cNvPr>
          <p:cNvSpPr/>
          <p:nvPr/>
        </p:nvSpPr>
        <p:spPr>
          <a:xfrm>
            <a:off x="10189029" y="6139544"/>
            <a:ext cx="2002971" cy="7167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09604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A8DFDA9-2AF9-BFA4-727B-3241D22219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0F29C30-FB90-B55C-AC65-C0DD4E854A35}"/>
              </a:ext>
            </a:extLst>
          </p:cNvPr>
          <p:cNvSpPr/>
          <p:nvPr/>
        </p:nvSpPr>
        <p:spPr>
          <a:xfrm>
            <a:off x="10189029" y="6139544"/>
            <a:ext cx="2002971" cy="7167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E6E8691-C947-4E11-A7E0-F63CFF8F1C0F}"/>
              </a:ext>
            </a:extLst>
          </p:cNvPr>
          <p:cNvSpPr/>
          <p:nvPr/>
        </p:nvSpPr>
        <p:spPr>
          <a:xfrm>
            <a:off x="0" y="6487886"/>
            <a:ext cx="2554514" cy="368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710663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9BE4ADF-A279-68E3-32D4-A8B2FACD30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9758A8C-7F9E-9C74-AAAE-304F6D6076F5}"/>
              </a:ext>
            </a:extLst>
          </p:cNvPr>
          <p:cNvSpPr/>
          <p:nvPr/>
        </p:nvSpPr>
        <p:spPr>
          <a:xfrm>
            <a:off x="10189029" y="6139544"/>
            <a:ext cx="2002971" cy="7167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E5B83B8-4626-A5C1-9566-DF574C99EA98}"/>
              </a:ext>
            </a:extLst>
          </p:cNvPr>
          <p:cNvSpPr/>
          <p:nvPr/>
        </p:nvSpPr>
        <p:spPr>
          <a:xfrm>
            <a:off x="0" y="6487886"/>
            <a:ext cx="2554514" cy="368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160356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A746D72-B455-99A7-0EB1-9641BFD037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505FE5A-65E4-B591-B347-A7237A5C46CB}"/>
              </a:ext>
            </a:extLst>
          </p:cNvPr>
          <p:cNvSpPr/>
          <p:nvPr/>
        </p:nvSpPr>
        <p:spPr>
          <a:xfrm>
            <a:off x="10189029" y="6139544"/>
            <a:ext cx="2002971" cy="7167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02A056F-6292-7B03-7F9D-70DE48DC0E49}"/>
              </a:ext>
            </a:extLst>
          </p:cNvPr>
          <p:cNvSpPr/>
          <p:nvPr/>
        </p:nvSpPr>
        <p:spPr>
          <a:xfrm>
            <a:off x="0" y="6487886"/>
            <a:ext cx="2554514" cy="368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701866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F7A5872-3B0E-426F-70F6-2341544A4E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590A377-5E03-47EB-2206-3FE3E5107C22}"/>
              </a:ext>
            </a:extLst>
          </p:cNvPr>
          <p:cNvSpPr/>
          <p:nvPr/>
        </p:nvSpPr>
        <p:spPr>
          <a:xfrm>
            <a:off x="10189029" y="6139544"/>
            <a:ext cx="2002971" cy="7167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E508463-E5B0-D90C-F388-6D136C05D119}"/>
              </a:ext>
            </a:extLst>
          </p:cNvPr>
          <p:cNvSpPr/>
          <p:nvPr/>
        </p:nvSpPr>
        <p:spPr>
          <a:xfrm>
            <a:off x="0" y="6487886"/>
            <a:ext cx="2554514" cy="368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133369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00305B0-9E48-6AB9-A0A2-CD615CE730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C9FF948-5A2C-16D0-6F90-85693067197A}"/>
              </a:ext>
            </a:extLst>
          </p:cNvPr>
          <p:cNvSpPr/>
          <p:nvPr/>
        </p:nvSpPr>
        <p:spPr>
          <a:xfrm>
            <a:off x="10189029" y="6139544"/>
            <a:ext cx="2002971" cy="7167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7212796-CA93-3C1F-7F5C-AC9ACBCF7D59}"/>
              </a:ext>
            </a:extLst>
          </p:cNvPr>
          <p:cNvSpPr/>
          <p:nvPr/>
        </p:nvSpPr>
        <p:spPr>
          <a:xfrm>
            <a:off x="0" y="6487886"/>
            <a:ext cx="2554514" cy="368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570420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9ACA371-653B-B32F-8F99-74E52F92B4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D539CDC-9679-F760-B9F1-08881BDB9C9A}"/>
              </a:ext>
            </a:extLst>
          </p:cNvPr>
          <p:cNvSpPr/>
          <p:nvPr/>
        </p:nvSpPr>
        <p:spPr>
          <a:xfrm>
            <a:off x="10189029" y="6139544"/>
            <a:ext cx="2002971" cy="7167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1D653B9-6265-E40E-0667-8F13B5638703}"/>
              </a:ext>
            </a:extLst>
          </p:cNvPr>
          <p:cNvSpPr/>
          <p:nvPr/>
        </p:nvSpPr>
        <p:spPr>
          <a:xfrm>
            <a:off x="0" y="6487886"/>
            <a:ext cx="2554514" cy="368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E14766-2B96-95EF-F55C-88D7175248AA}"/>
              </a:ext>
            </a:extLst>
          </p:cNvPr>
          <p:cNvSpPr/>
          <p:nvPr/>
        </p:nvSpPr>
        <p:spPr>
          <a:xfrm>
            <a:off x="8839200" y="0"/>
            <a:ext cx="3352800" cy="6821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197302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355C79C-51D0-52EC-F07C-D662A66AB9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AA50B4A-6F83-63A4-704C-60DF46BD86E4}"/>
              </a:ext>
            </a:extLst>
          </p:cNvPr>
          <p:cNvSpPr/>
          <p:nvPr/>
        </p:nvSpPr>
        <p:spPr>
          <a:xfrm>
            <a:off x="10189029" y="6139544"/>
            <a:ext cx="2002971" cy="7167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623E45B-DBFD-CA06-A224-0A89ACFCFA51}"/>
              </a:ext>
            </a:extLst>
          </p:cNvPr>
          <p:cNvSpPr/>
          <p:nvPr/>
        </p:nvSpPr>
        <p:spPr>
          <a:xfrm>
            <a:off x="0" y="6487886"/>
            <a:ext cx="2554514" cy="368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373578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4386558-6FCA-B424-C141-12AE48784B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71BDB37-C811-A9ED-B054-4A7F202E2A9E}"/>
              </a:ext>
            </a:extLst>
          </p:cNvPr>
          <p:cNvSpPr/>
          <p:nvPr/>
        </p:nvSpPr>
        <p:spPr>
          <a:xfrm>
            <a:off x="10189029" y="6139544"/>
            <a:ext cx="2002971" cy="7167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B4413F3-725E-BADB-9C53-A3B5EE300A95}"/>
              </a:ext>
            </a:extLst>
          </p:cNvPr>
          <p:cNvSpPr/>
          <p:nvPr/>
        </p:nvSpPr>
        <p:spPr>
          <a:xfrm>
            <a:off x="0" y="6487886"/>
            <a:ext cx="2554514" cy="368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505800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</TotalTime>
  <Words>0</Words>
  <Application>Microsoft Office PowerPoint</Application>
  <PresentationFormat>Widescreen</PresentationFormat>
  <Paragraphs>0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Dr. Hitesh Kumar Sharma</dc:creator>
  <cp:lastModifiedBy>Dr. Hitesh Kumar Sharma</cp:lastModifiedBy>
  <cp:revision>6</cp:revision>
  <dcterms:created xsi:type="dcterms:W3CDTF">2023-04-28T17:22:29Z</dcterms:created>
  <dcterms:modified xsi:type="dcterms:W3CDTF">2023-05-20T13:19:02Z</dcterms:modified>
</cp:coreProperties>
</file>